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60" r:id="rId4"/>
    <p:sldId id="284" r:id="rId5"/>
    <p:sldId id="286" r:id="rId6"/>
    <p:sldId id="287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43" autoAdjust="0"/>
    <p:restoredTop sz="86441" autoAdjust="0"/>
  </p:normalViewPr>
  <p:slideViewPr>
    <p:cSldViewPr snapToGrid="0">
      <p:cViewPr varScale="1">
        <p:scale>
          <a:sx n="89" d="100"/>
          <a:sy n="89" d="100"/>
        </p:scale>
        <p:origin x="1590" y="7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F25ED0-11B0-3683-53F0-D63EE891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517FBCA-9923-2894-4B7F-CF2E1733BF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CC9424-DAC5-7549-3C44-7E0DA6DF6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55E78B-5D70-90D0-BE90-9DCE3A2FA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E2083-9401-E8A6-2EA3-3CF46051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7969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DDA754-A61D-A8C7-6696-DF62D62E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5942BD2-38F5-EFB8-8A81-312B0508E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4B7740-0E83-194E-8F9D-CEB27B025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D95849-BF18-FB2E-A8BB-BF9F8118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A9C269-09F6-ED46-E25F-3F705FD74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061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F3A05C1-D931-73DC-476C-F15DBA5006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E3CA2AC-7C3F-BF0A-116A-869E82E09C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253E47-0346-1956-106E-3065E5FD7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BFD10D-2851-0CA4-BA70-15CFBD69E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7FEEF0-3C91-FAE2-F0D0-114E5FDBE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3248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865861-D469-DFD9-D313-8DE795DA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29FFDE-A2DF-1D8B-187C-55AE24193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72CAE0-63F2-57F9-D084-15E5D6DC9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FCE6C3-8494-480B-EA15-0595C120D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0996B5-2A1C-D2BB-0203-6E7E9AE22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070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95328-4EC5-E112-B631-DD745BF7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6C94389-1E28-6643-E128-D21F5F019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E0C2E83-4F3E-A4FE-CFD8-7AB3BCB78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152DDA-7A88-F0F2-E38D-19B88C7D8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ACEEE9-924F-0CF2-29BA-D6F00047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176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8DFF76-B059-8B55-308F-078CD22D1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2F1BAA-FD64-48FE-6452-C5AB796213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AE2227C-B75D-43FD-395B-D15EB230AA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EABF98-985C-D350-53F0-6AE3E874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3FD3F3B-4D24-0F9F-F969-DB08BBD30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D2492AA-AE34-0DFF-C09F-08EC8E77B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863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90CC5-F6C0-3C36-F09A-B358C47DD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635E829-E4FE-DF31-FCF7-5294016FA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E3CC75-4D75-C064-DD61-83FFBDA62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3E79CB8-F49B-617C-F12B-CA8203C9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E0C51E4-58AC-5D28-F154-3A7930CD00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ADF1B1B-BA60-26F2-81F9-26E4EFB98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F5E565D-C461-777E-45DD-B7292133E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D5424A1-9F85-5A18-9235-F7D1416F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1424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64BB5B-D1DC-7C36-F5B1-EA8D0BD75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AF99142-99C5-C8C0-F087-051A26A92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6342611-47B9-251B-C523-A416D69CA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E55C5E9-5FB8-5B28-C743-7474379E8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6382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73077AD-D239-806A-1CA0-6A6897BA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5C69810-6E5B-D002-A6A3-955C4AD6E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B6A45D9-EE03-052F-69E9-D1F21F883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9105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1D00A8-2C50-9143-AC9B-5804EA1C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37336A-7E10-F670-FA43-6C74C20C4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1A3BEA3-D038-DCDC-2A65-9FE05ECBD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35680FB-47F1-82B3-CACB-DB98E3600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AE63C1A-026C-CB8D-DE0A-57D1E2833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5CA31E-FC2E-BFA3-C943-DB8AE231A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411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38423-C7F3-8230-8A5C-FBD7E5396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79A07F6-6222-5213-DED7-CFF5509F8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2C80F4F-A5BD-53E2-57D3-75755B8AC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64EAD55-7643-E8FC-0FFE-79410AD62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6161233-179C-1041-7FE8-DF985A507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86EDB10-9879-8961-3BDC-EF518E8E6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565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FE363D2-8527-89A6-BA63-C31F5E702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2E2CCD7-C6BD-DD0F-A037-675790D89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6208D0-8D10-1E39-35EA-1A26C66DE3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138B03-B935-4DCE-B8EE-DA89C5538137}" type="datetimeFigureOut">
              <a:rPr lang="pt-BR" smtClean="0"/>
              <a:t>24/06/2025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331EBF2-1D5D-5CAF-34A5-560D1BB47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713711-4E94-36EB-D7D4-2240F7B84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CCBE9-007B-49AC-80E6-D5D7FEF81E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902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9C201AF-19D2-32C3-6304-E900D2112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9" y="537353"/>
            <a:ext cx="6096000" cy="304291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146D6C1-3394-8B37-0E6C-DE4DF6DDB183}"/>
              </a:ext>
            </a:extLst>
          </p:cNvPr>
          <p:cNvSpPr txBox="1"/>
          <p:nvPr/>
        </p:nvSpPr>
        <p:spPr>
          <a:xfrm>
            <a:off x="1" y="4171576"/>
            <a:ext cx="12191999" cy="1261884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pPr lvl="1" algn="ctr"/>
            <a:r>
              <a:rPr lang="pt-BR" sz="4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	O MAIS IMPORTANTE DE TUDO</a:t>
            </a:r>
          </a:p>
          <a:p>
            <a:pPr algn="ctr"/>
            <a:r>
              <a:rPr lang="pt-BR" sz="3200" dirty="0">
                <a:solidFill>
                  <a:schemeClr val="bg1"/>
                </a:solidFill>
                <a:latin typeface="Montserrat Light" panose="00000400000000000000" pitchFamily="2" charset="0"/>
              </a:rPr>
              <a:t>Eclesiastes 12.9-14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8AD901E-34FE-09F6-5CC2-323644C33669}"/>
              </a:ext>
            </a:extLst>
          </p:cNvPr>
          <p:cNvSpPr txBox="1"/>
          <p:nvPr/>
        </p:nvSpPr>
        <p:spPr>
          <a:xfrm>
            <a:off x="101600" y="6512699"/>
            <a:ext cx="1209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</a:rPr>
              <a:t>Parte integrante da Lição 11 Menores: O mais importante de tudo!– Cultura Cristã Kids Online. © 2025 Editora Cultura Cristã. Todos os direitos reservados. 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99ACA3C-1BEA-87A4-6A3C-3A390387515C}"/>
              </a:ext>
            </a:extLst>
          </p:cNvPr>
          <p:cNvSpPr/>
          <p:nvPr/>
        </p:nvSpPr>
        <p:spPr>
          <a:xfrm>
            <a:off x="0" y="5433460"/>
            <a:ext cx="12192000" cy="45719"/>
          </a:xfrm>
          <a:prstGeom prst="rect">
            <a:avLst/>
          </a:prstGeom>
          <a:solidFill>
            <a:srgbClr val="44AC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B3DB8C4B-81D1-394C-0896-6D07D550D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nome da empresa&#10;&#10;O conteúdo gerado por IA pode estar incorreto.">
            <a:extLst>
              <a:ext uri="{FF2B5EF4-FFF2-40B4-BE49-F238E27FC236}">
                <a16:creationId xmlns:a16="http://schemas.microsoft.com/office/drawing/2014/main" id="{F04BD1DF-236D-2568-C4D8-4635BAAC0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6" t="3166" r="59498" b="74828"/>
          <a:stretch>
            <a:fillRect/>
          </a:stretch>
        </p:blipFill>
        <p:spPr>
          <a:xfrm>
            <a:off x="6747100" y="-1"/>
            <a:ext cx="5444901" cy="684847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Imagem 9" descr="Uma imagem contendo nome da empresa&#10;&#10;O conteúdo gerado por IA pode estar incorreto.">
            <a:extLst>
              <a:ext uri="{FF2B5EF4-FFF2-40B4-BE49-F238E27FC236}">
                <a16:creationId xmlns:a16="http://schemas.microsoft.com/office/drawing/2014/main" id="{9A1453E3-C141-70BF-3ACE-9FCE36BB3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8" t="26902" r="2116" b="51092"/>
          <a:stretch>
            <a:fillRect/>
          </a:stretch>
        </p:blipFill>
        <p:spPr>
          <a:xfrm>
            <a:off x="1" y="0"/>
            <a:ext cx="5444901" cy="684847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414BF96-D3AC-3893-E12F-F10A9AC1D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59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87847CCB-8570-96B1-1D25-4AEE8E5673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8" t="4642" r="16886" b="8988"/>
          <a:stretch>
            <a:fillRect/>
          </a:stretch>
        </p:blipFill>
        <p:spPr>
          <a:xfrm>
            <a:off x="3327400" y="0"/>
            <a:ext cx="56388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635000"/>
          </a:effectLst>
        </p:spPr>
      </p:pic>
      <p:pic>
        <p:nvPicPr>
          <p:cNvPr id="10" name="Imagem 9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BA73F73-AFA5-A1D5-2D8E-A632DA9B9B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287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7A457C-F092-AD72-D0CA-AEF0B2717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14769457-D135-26C9-0F90-BE60FD0EAA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8" t="4642" r="16886" b="8988"/>
          <a:stretch>
            <a:fillRect/>
          </a:stretch>
        </p:blipFill>
        <p:spPr>
          <a:xfrm>
            <a:off x="-439883" y="0"/>
            <a:ext cx="56388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635000"/>
          </a:effectLst>
        </p:spPr>
      </p:pic>
      <p:pic>
        <p:nvPicPr>
          <p:cNvPr id="10" name="Imagem 9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AF6B35C-18FB-87A0-6AB8-5CB8043E7C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0D258C4-4540-46C9-EAE0-94C9D5078582}"/>
              </a:ext>
            </a:extLst>
          </p:cNvPr>
          <p:cNvSpPr txBox="1"/>
          <p:nvPr/>
        </p:nvSpPr>
        <p:spPr>
          <a:xfrm>
            <a:off x="5488998" y="2644170"/>
            <a:ext cx="60942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0" i="0" u="none" strike="noStrike" baseline="0" dirty="0">
                <a:latin typeface="Montserrat" pitchFamily="2" charset="0"/>
              </a:rPr>
              <a:t>TEMER A DEUS É VIVER </a:t>
            </a:r>
          </a:p>
          <a:p>
            <a:pPr algn="ctr"/>
            <a:r>
              <a:rPr lang="pt-BR" sz="3200" b="0" i="0" u="none" strike="noStrike" baseline="0" dirty="0">
                <a:latin typeface="Montserrat" pitchFamily="2" charset="0"/>
              </a:rPr>
              <a:t>DO MODO QUE ELE ENSINA</a:t>
            </a:r>
          </a:p>
          <a:p>
            <a:pPr algn="ctr"/>
            <a:r>
              <a:rPr lang="pt-BR" sz="3200" b="0" i="0" u="none" strike="noStrike" baseline="0" dirty="0">
                <a:latin typeface="Montserrat" pitchFamily="2" charset="0"/>
              </a:rPr>
              <a:t>NA BÍBLIA</a:t>
            </a:r>
            <a:endParaRPr lang="pt-BR" sz="3200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926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CC2E67-0186-0295-ABF4-F0264089D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6C83DF1-C140-34B3-A5D6-9D2151BB0B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FA1E2CAE-8853-C6A3-4DD8-926158C99821}"/>
              </a:ext>
            </a:extLst>
          </p:cNvPr>
          <p:cNvSpPr txBox="1"/>
          <p:nvPr/>
        </p:nvSpPr>
        <p:spPr>
          <a:xfrm>
            <a:off x="830688" y="5055545"/>
            <a:ext cx="101992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latin typeface="Montserrat" pitchFamily="2" charset="0"/>
              </a:rPr>
              <a:t>É FAZER, PENSAR, SENTIR </a:t>
            </a:r>
          </a:p>
          <a:p>
            <a:pPr algn="ctr"/>
            <a:r>
              <a:rPr lang="pt-BR" sz="3200" dirty="0">
                <a:latin typeface="Montserrat" pitchFamily="2" charset="0"/>
              </a:rPr>
              <a:t>E FALAR AS COISAS </a:t>
            </a:r>
          </a:p>
          <a:p>
            <a:pPr algn="ctr"/>
            <a:r>
              <a:rPr lang="pt-BR" sz="3200" dirty="0">
                <a:latin typeface="Montserrat" pitchFamily="2" charset="0"/>
              </a:rPr>
              <a:t>QUE O AGRADA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A5A70C00-4659-1882-8703-3DFCCC2BBCAC}"/>
              </a:ext>
            </a:extLst>
          </p:cNvPr>
          <p:cNvGrpSpPr/>
          <p:nvPr/>
        </p:nvGrpSpPr>
        <p:grpSpPr>
          <a:xfrm>
            <a:off x="0" y="-12333"/>
            <a:ext cx="12192000" cy="4438652"/>
            <a:chOff x="187036" y="-19055"/>
            <a:chExt cx="18837422" cy="6858002"/>
          </a:xfrm>
        </p:grpSpPr>
        <p:pic>
          <p:nvPicPr>
            <p:cNvPr id="4" name="Imagem 3" descr="Diagrama&#10;&#10;O conteúdo gerado por IA pode estar incorreto.">
              <a:extLst>
                <a:ext uri="{FF2B5EF4-FFF2-40B4-BE49-F238E27FC236}">
                  <a16:creationId xmlns:a16="http://schemas.microsoft.com/office/drawing/2014/main" id="{72E782CF-73C1-9AE8-A4D1-4FB2819DC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8" t="51061" r="51857" b="555"/>
            <a:stretch>
              <a:fillRect/>
            </a:stretch>
          </p:blipFill>
          <p:spPr>
            <a:xfrm>
              <a:off x="9484469" y="-4"/>
              <a:ext cx="4858224" cy="6819901"/>
            </a:xfrm>
            <a:prstGeom prst="rect">
              <a:avLst/>
            </a:prstGeom>
          </p:spPr>
        </p:pic>
        <p:pic>
          <p:nvPicPr>
            <p:cNvPr id="5" name="Imagem 4" descr="Diagrama&#10;&#10;O conteúdo gerado por IA pode estar incorreto.">
              <a:extLst>
                <a:ext uri="{FF2B5EF4-FFF2-40B4-BE49-F238E27FC236}">
                  <a16:creationId xmlns:a16="http://schemas.microsoft.com/office/drawing/2014/main" id="{DA85BD9F-894F-21DC-1705-3ABD6398F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29" t="50910" r="856" b="706"/>
            <a:stretch>
              <a:fillRect/>
            </a:stretch>
          </p:blipFill>
          <p:spPr>
            <a:xfrm>
              <a:off x="4835752" y="-1"/>
              <a:ext cx="4655754" cy="6819897"/>
            </a:xfrm>
            <a:prstGeom prst="rect">
              <a:avLst/>
            </a:prstGeom>
          </p:spPr>
        </p:pic>
        <p:pic>
          <p:nvPicPr>
            <p:cNvPr id="6" name="Imagem 5" descr="Diagrama&#10;&#10;O conteúdo gerado por IA pode estar incorreto.">
              <a:extLst>
                <a:ext uri="{FF2B5EF4-FFF2-40B4-BE49-F238E27FC236}">
                  <a16:creationId xmlns:a16="http://schemas.microsoft.com/office/drawing/2014/main" id="{9337B6B6-5A41-FEA3-4E8E-3FC2AD2E5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1" t="404" r="51214" b="51212"/>
            <a:stretch>
              <a:fillRect/>
            </a:stretch>
          </p:blipFill>
          <p:spPr>
            <a:xfrm rot="10800000">
              <a:off x="187036" y="-19053"/>
              <a:ext cx="4681765" cy="6858000"/>
            </a:xfrm>
            <a:prstGeom prst="rect">
              <a:avLst/>
            </a:prstGeom>
          </p:spPr>
        </p:pic>
        <p:pic>
          <p:nvPicPr>
            <p:cNvPr id="7" name="Imagem 6" descr="Diagrama&#10;&#10;O conteúdo gerado por IA pode estar incorreto.">
              <a:extLst>
                <a:ext uri="{FF2B5EF4-FFF2-40B4-BE49-F238E27FC236}">
                  <a16:creationId xmlns:a16="http://schemas.microsoft.com/office/drawing/2014/main" id="{C3BAC51B-6C02-6A8F-D77C-3A7A7F870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57" t="1162" r="1928" b="50454"/>
            <a:stretch>
              <a:fillRect/>
            </a:stretch>
          </p:blipFill>
          <p:spPr>
            <a:xfrm rot="10800000">
              <a:off x="14342693" y="-19055"/>
              <a:ext cx="4681765" cy="68579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6139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55BAD4-3173-859E-0A23-D6CCF9A2B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2A9C73F2-66A9-FBC2-2D86-5AA6E9B965B5}"/>
              </a:ext>
            </a:extLst>
          </p:cNvPr>
          <p:cNvGrpSpPr/>
          <p:nvPr/>
        </p:nvGrpSpPr>
        <p:grpSpPr>
          <a:xfrm>
            <a:off x="0" y="2419348"/>
            <a:ext cx="12192000" cy="4438652"/>
            <a:chOff x="187036" y="-19055"/>
            <a:chExt cx="18837422" cy="6858002"/>
          </a:xfrm>
        </p:grpSpPr>
        <p:pic>
          <p:nvPicPr>
            <p:cNvPr id="4" name="Imagem 3" descr="Diagrama&#10;&#10;O conteúdo gerado por IA pode estar incorreto.">
              <a:extLst>
                <a:ext uri="{FF2B5EF4-FFF2-40B4-BE49-F238E27FC236}">
                  <a16:creationId xmlns:a16="http://schemas.microsoft.com/office/drawing/2014/main" id="{A1841162-0F8F-C218-EF06-BDC44CBE5B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8" t="51061" r="51857" b="555"/>
            <a:stretch>
              <a:fillRect/>
            </a:stretch>
          </p:blipFill>
          <p:spPr>
            <a:xfrm>
              <a:off x="9484469" y="-4"/>
              <a:ext cx="4858224" cy="6819901"/>
            </a:xfrm>
            <a:prstGeom prst="rect">
              <a:avLst/>
            </a:prstGeom>
          </p:spPr>
        </p:pic>
        <p:pic>
          <p:nvPicPr>
            <p:cNvPr id="5" name="Imagem 4" descr="Diagrama&#10;&#10;O conteúdo gerado por IA pode estar incorreto.">
              <a:extLst>
                <a:ext uri="{FF2B5EF4-FFF2-40B4-BE49-F238E27FC236}">
                  <a16:creationId xmlns:a16="http://schemas.microsoft.com/office/drawing/2014/main" id="{009446C6-5194-2035-4C94-8631C0F4F1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29" t="50910" r="856" b="706"/>
            <a:stretch>
              <a:fillRect/>
            </a:stretch>
          </p:blipFill>
          <p:spPr>
            <a:xfrm>
              <a:off x="4835752" y="-1"/>
              <a:ext cx="4655754" cy="6819897"/>
            </a:xfrm>
            <a:prstGeom prst="rect">
              <a:avLst/>
            </a:prstGeom>
          </p:spPr>
        </p:pic>
        <p:pic>
          <p:nvPicPr>
            <p:cNvPr id="6" name="Imagem 5" descr="Diagrama&#10;&#10;O conteúdo gerado por IA pode estar incorreto.">
              <a:extLst>
                <a:ext uri="{FF2B5EF4-FFF2-40B4-BE49-F238E27FC236}">
                  <a16:creationId xmlns:a16="http://schemas.microsoft.com/office/drawing/2014/main" id="{81259B03-775E-F63C-F407-002428AA6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1" t="404" r="51214" b="51212"/>
            <a:stretch>
              <a:fillRect/>
            </a:stretch>
          </p:blipFill>
          <p:spPr>
            <a:xfrm rot="10800000">
              <a:off x="187036" y="-19053"/>
              <a:ext cx="4681765" cy="6858000"/>
            </a:xfrm>
            <a:prstGeom prst="rect">
              <a:avLst/>
            </a:prstGeom>
          </p:spPr>
        </p:pic>
        <p:pic>
          <p:nvPicPr>
            <p:cNvPr id="7" name="Imagem 6" descr="Diagrama&#10;&#10;O conteúdo gerado por IA pode estar incorreto.">
              <a:extLst>
                <a:ext uri="{FF2B5EF4-FFF2-40B4-BE49-F238E27FC236}">
                  <a16:creationId xmlns:a16="http://schemas.microsoft.com/office/drawing/2014/main" id="{062FE2BB-7C80-AF37-9663-CAA0D9A3F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57" t="1162" r="1928" b="50454"/>
            <a:stretch>
              <a:fillRect/>
            </a:stretch>
          </p:blipFill>
          <p:spPr>
            <a:xfrm rot="10800000">
              <a:off x="14342693" y="-19055"/>
              <a:ext cx="4681765" cy="6857999"/>
            </a:xfrm>
            <a:prstGeom prst="rect">
              <a:avLst/>
            </a:prstGeom>
          </p:spPr>
        </p:pic>
      </p:grpSp>
      <p:pic>
        <p:nvPicPr>
          <p:cNvPr id="10" name="Imagem 9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75C0B4D-F64D-B407-269C-F55BE656D9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15" y="6430510"/>
            <a:ext cx="780082" cy="38939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AA185A2-BB4A-03A2-7F66-CFB9EB9E7747}"/>
              </a:ext>
            </a:extLst>
          </p:cNvPr>
          <p:cNvSpPr txBox="1"/>
          <p:nvPr/>
        </p:nvSpPr>
        <p:spPr>
          <a:xfrm>
            <a:off x="790874" y="123354"/>
            <a:ext cx="1103282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latin typeface="Montserrat" pitchFamily="2" charset="0"/>
              </a:rPr>
              <a:t>“TEMA A DEUS E GUARDE </a:t>
            </a:r>
          </a:p>
          <a:p>
            <a:pPr algn="ctr"/>
            <a:r>
              <a:rPr lang="pt-BR" sz="4800" b="1" dirty="0">
                <a:latin typeface="Montserrat" pitchFamily="2" charset="0"/>
              </a:rPr>
              <a:t>OS SEUS MANDAMENTOS” ECLESIASTES 12.13</a:t>
            </a:r>
          </a:p>
        </p:txBody>
      </p:sp>
    </p:spTree>
    <p:extLst>
      <p:ext uri="{BB962C8B-B14F-4D97-AF65-F5344CB8AC3E}">
        <p14:creationId xmlns:p14="http://schemas.microsoft.com/office/powerpoint/2010/main" val="3669486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</TotalTime>
  <Words>74</Words>
  <Application>Microsoft Office PowerPoint</Application>
  <PresentationFormat>Widescreen</PresentationFormat>
  <Paragraphs>11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3" baseType="lpstr">
      <vt:lpstr>Aptos</vt:lpstr>
      <vt:lpstr>Aptos Display</vt:lpstr>
      <vt:lpstr>Arial</vt:lpstr>
      <vt:lpstr>Arial Rounded MT Bold</vt:lpstr>
      <vt:lpstr>Montserrat</vt:lpstr>
      <vt:lpstr>Montserrat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11</cp:revision>
  <dcterms:created xsi:type="dcterms:W3CDTF">2025-06-23T20:31:56Z</dcterms:created>
  <dcterms:modified xsi:type="dcterms:W3CDTF">2025-06-24T20:08:17Z</dcterms:modified>
</cp:coreProperties>
</file>